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50" d="100"/>
          <a:sy n="50" d="100"/>
        </p:scale>
        <p:origin x="72" y="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  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576248"/>
          </a:xfrm>
        </p:spPr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本文介绍了不同国家的教室情况。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82" y="764704"/>
            <a:ext cx="10851646" cy="142117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9691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Are the classrooms all the same in the world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China,children have a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classroom,you can see desks and chairs in lines and many other school things in order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usually about 40 or more students in every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always face the blackboard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classrooms like in other countries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have a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UK,most classrooms are similar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usually about 30 students in every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Usually,two children share a long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0955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USA,classrooms usually have single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单独的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desks for each student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about 15 to 25 students in a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USA children don’t have a fixed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always go to different classrooms when the classes are different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Japan,students have a fixed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have single desks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back of the classroom,there are places for students’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gate of the school building,there are places for their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303118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countries are talked about in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76511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China”“In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UK”“In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USA”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“In Japan”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可知，文中共提到了四个国家。故选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610485" algn="l"/>
                <a:tab pos="5130800" algn="l"/>
                <a:tab pos="76511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passage means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606675" algn="l"/>
                <a:tab pos="5108575" algn="l"/>
                <a:tab pos="76231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私人的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安装的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宽松的</a:t>
            </a:r>
            <a:endParaRPr lang="zh-CN" altLang="en-US" dirty="0"/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782838" y="133765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198884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China, children have a fixed classroom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classroom, you can see desks and chairs in lines and many other school things in order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USA children don’t have a fixed classroom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always go to different classrooms when the classes are different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“fixed classroom”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固定的教室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“fixed”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固定的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passage,we can know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about 15 students in a class in the UK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students usually share a long desk in the USA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places for students’ shoes in Chinese schools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students have places for their clothes in Japanese schools</a:t>
            </a:r>
            <a:endParaRPr lang="zh-CN" altLang="en-US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Japan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back of the classroom, there are places for students’ clothes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可知，日本的教室后面有放置衣服的地方。故选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71301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is probably from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column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栏目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Sports	</a:t>
            </a: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School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Clothes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64" y="836712"/>
            <a:ext cx="3959407" cy="500768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推理判断题。通读全文可知，文章介绍了不同国家的教室情况，所以此文章可能出现在杂志的学校栏目。故选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579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马秀丽</cp:lastModifiedBy>
  <cp:revision>462</cp:revision>
  <dcterms:created xsi:type="dcterms:W3CDTF">2020-11-06T05:24:00Z</dcterms:created>
  <dcterms:modified xsi:type="dcterms:W3CDTF">2025-09-16T03:28:11Z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F3CD6BCA620F43038A50C9A627AA1908_12</vt:lpwstr>
  </property>
</Properties>
</file>